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080625" cy="7559675"/>
  <p:notesSz cx="6858000" cy="9144000"/>
  <p:defaultTextStyle>
    <a:defPPr>
      <a:defRPr lang="en-GB"/>
    </a:defPPr>
    <a:lvl1pPr marL="0" lvl="0" indent="0" algn="l" defTabSz="449580" rtl="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1pPr>
    <a:lvl2pPr marL="742950" lvl="1" indent="-285750" algn="l" defTabSz="449580" rtl="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2pPr>
    <a:lvl3pPr marL="1143000" lvl="2" indent="-228600" algn="l" defTabSz="449580" rtl="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3pPr>
    <a:lvl4pPr marL="1600200" lvl="3" indent="-228600" algn="l" defTabSz="449580" rtl="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4pPr>
    <a:lvl5pPr marL="2057400" lvl="4" indent="-228600" algn="l" defTabSz="449580" rtl="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5pPr>
    <a:lvl6pPr marL="2286000" lvl="5" indent="-228600" algn="l" defTabSz="449580" rtl="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6pPr>
    <a:lvl7pPr marL="2743200" lvl="6" indent="-228600" algn="l" defTabSz="449580" rtl="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7pPr>
    <a:lvl8pPr marL="3200400" lvl="7" indent="-228600" algn="l" defTabSz="449580" rtl="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8pPr>
    <a:lvl9pPr marL="3657600" lvl="8" indent="-228600" algn="l" defTabSz="449580" rtl="0" eaLnBrk="1" fontAlgn="base" latinLnBrk="0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1620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45007" cy="450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Slide Image Placeholder 2048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ctr" anchorCtr="0"/>
          <a:lstStyle/>
          <a:p>
            <a:pPr lvl="0"/>
            <a:endParaRPr/>
          </a:p>
        </p:txBody>
      </p:sp>
      <p:sp>
        <p:nvSpPr>
          <p:cNvPr id="2050" name="Text Placeholder 2049"/>
          <p:cNvSpPr>
            <a:spLocks noGrp="1"/>
          </p:cNvSpPr>
          <p:nvPr>
            <p:ph type="body"/>
          </p:nvPr>
        </p:nvSpPr>
        <p:spPr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lstStyle/>
          <a:p>
            <a:pPr lvl="0"/>
            <a:endParaRPr/>
          </a:p>
        </p:txBody>
      </p:sp>
      <p:sp>
        <p:nvSpPr>
          <p:cNvPr id="2051" name="Header Placeholder 2050"/>
          <p:cNvSpPr>
            <a:spLocks noGrp="1"/>
          </p:cNvSpPr>
          <p:nvPr>
            <p:ph type="hdr"/>
          </p:nvPr>
        </p:nvSpPr>
        <p:spPr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Lucida Sans Unicode" panose="020B0602030504020204" charset="0"/>
              <a:cs typeface="Lucida Sans Unicode" panose="020B0602030504020204" charset="0"/>
            </a:endParaRPr>
          </a:p>
        </p:txBody>
      </p:sp>
      <p:sp>
        <p:nvSpPr>
          <p:cNvPr id="2052" name="Date Placeholder 2051"/>
          <p:cNvSpPr>
            <a:spLocks noGrp="1"/>
          </p:cNvSpPr>
          <p:nvPr>
            <p:ph type="dt"/>
          </p:nvPr>
        </p:nvSpPr>
        <p:spPr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lstStyle/>
          <a:p>
            <a:pPr lvl="0" algn="r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Lucida Sans Unicode" panose="020B0602030504020204" charset="0"/>
              <a:cs typeface="Lucida Sans Unicode" panose="020B0602030504020204" charset="0"/>
            </a:endParaRPr>
          </a:p>
        </p:txBody>
      </p:sp>
      <p:sp>
        <p:nvSpPr>
          <p:cNvPr id="2053" name="Footer Placeholder 2052"/>
          <p:cNvSpPr>
            <a:spLocks noGrp="1"/>
          </p:cNvSpPr>
          <p:nvPr>
            <p:ph type="ftr"/>
          </p:nvPr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b" anchorCtr="0"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Lucida Sans Unicode" panose="020B0602030504020204" charset="0"/>
              <a:cs typeface="Lucida Sans Unicode" panose="020B0602030504020204" charset="0"/>
            </a:endParaRPr>
          </a:p>
        </p:txBody>
      </p:sp>
      <p:sp>
        <p:nvSpPr>
          <p:cNvPr id="2054" name="Slide Number Placeholder 2053"/>
          <p:cNvSpPr>
            <a:spLocks noGrp="1"/>
          </p:cNvSpPr>
          <p:nvPr>
            <p:ph type="sldNum"/>
          </p:nvPr>
        </p:nvSpPr>
        <p:spPr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b" anchorCtr="0"/>
          <a:lstStyle/>
          <a:p>
            <a:pPr lvl="0" algn="r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it-IT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‹N›</a:t>
            </a:fld>
            <a:endParaRPr lang="it-IT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Lucida Sans Unicode" panose="020B0602030504020204" charset="0"/>
              <a:cs typeface="Lucida Sans Unicode" panose="020B0602030504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1631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pPr lvl="0" algn="r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it-IT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1</a:t>
            </a:fld>
            <a:endParaRPr lang="it-IT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Lucida Sans Unicode" panose="020B0602030504020204" charset="0"/>
              <a:cs typeface="Lucida Sans Unicode" panose="020B0602030504020204" charset="0"/>
            </a:endParaRPr>
          </a:p>
        </p:txBody>
      </p:sp>
      <p:sp>
        <p:nvSpPr>
          <p:cNvPr id="12289" name="Slide Image Placeholder 12288"/>
          <p:cNvSpPr txBox="1"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290" name="Text Placeholder 12289"/>
          <p:cNvSpPr txBox="1"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941634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pPr lvl="0" algn="r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it-IT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2</a:t>
            </a:fld>
            <a:endParaRPr lang="it-IT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Lucida Sans Unicode" panose="020B0602030504020204" charset="0"/>
              <a:cs typeface="Lucida Sans Unicode" panose="020B0602030504020204" charset="0"/>
            </a:endParaRPr>
          </a:p>
        </p:txBody>
      </p:sp>
      <p:sp>
        <p:nvSpPr>
          <p:cNvPr id="13313" name="Slide Image Placeholder 13312"/>
          <p:cNvSpPr txBox="1"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314" name="Text Placeholder 13313"/>
          <p:cNvSpPr txBox="1"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451690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pPr lvl="0" algn="r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it-IT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3</a:t>
            </a:fld>
            <a:endParaRPr lang="it-IT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Lucida Sans Unicode" panose="020B0602030504020204" charset="0"/>
              <a:cs typeface="Lucida Sans Unicode" panose="020B0602030504020204" charset="0"/>
            </a:endParaRPr>
          </a:p>
        </p:txBody>
      </p:sp>
      <p:sp>
        <p:nvSpPr>
          <p:cNvPr id="14337" name="Slide Image Placeholder 14336"/>
          <p:cNvSpPr txBox="1"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4338" name="Text Placeholder 14337"/>
          <p:cNvSpPr txBox="1"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898285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pPr lvl="0" algn="r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it-IT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4</a:t>
            </a:fld>
            <a:endParaRPr lang="it-IT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Lucida Sans Unicode" panose="020B0602030504020204" charset="0"/>
              <a:cs typeface="Lucida Sans Unicode" panose="020B0602030504020204" charset="0"/>
            </a:endParaRPr>
          </a:p>
        </p:txBody>
      </p:sp>
      <p:sp>
        <p:nvSpPr>
          <p:cNvPr id="15361" name="Slide Image Placeholder 15360"/>
          <p:cNvSpPr txBox="1"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362" name="Text Placeholder 15361"/>
          <p:cNvSpPr txBox="1"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740998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pPr lvl="0" algn="r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it-IT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5</a:t>
            </a:fld>
            <a:endParaRPr lang="it-IT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Lucida Sans Unicode" panose="020B0602030504020204" charset="0"/>
              <a:cs typeface="Lucida Sans Unicode" panose="020B0602030504020204" charset="0"/>
            </a:endParaRPr>
          </a:p>
        </p:txBody>
      </p:sp>
      <p:sp>
        <p:nvSpPr>
          <p:cNvPr id="16385" name="Slide Image Placeholder 16384"/>
          <p:cNvSpPr txBox="1"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386" name="Text Placeholder 16385"/>
          <p:cNvSpPr txBox="1"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784639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pPr lvl="0" algn="r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it-IT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6</a:t>
            </a:fld>
            <a:endParaRPr lang="it-IT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Lucida Sans Unicode" panose="020B0602030504020204" charset="0"/>
              <a:cs typeface="Lucida Sans Unicode" panose="020B0602030504020204" charset="0"/>
            </a:endParaRPr>
          </a:p>
        </p:txBody>
      </p:sp>
      <p:sp>
        <p:nvSpPr>
          <p:cNvPr id="17409" name="Slide Image Placeholder 17408"/>
          <p:cNvSpPr txBox="1"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410" name="Text Placeholder 17409"/>
          <p:cNvSpPr txBox="1"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122195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pPr lvl="0" algn="r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it-IT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7</a:t>
            </a:fld>
            <a:endParaRPr lang="it-IT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Lucida Sans Unicode" panose="020B0602030504020204" charset="0"/>
              <a:cs typeface="Lucida Sans Unicode" panose="020B0602030504020204" charset="0"/>
            </a:endParaRPr>
          </a:p>
        </p:txBody>
      </p:sp>
      <p:sp>
        <p:nvSpPr>
          <p:cNvPr id="18433" name="Slide Image Placeholder 18432"/>
          <p:cNvSpPr txBox="1"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434" name="Text Placeholder 18433"/>
          <p:cNvSpPr txBox="1"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107604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pPr lvl="0" algn="r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it-IT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8</a:t>
            </a:fld>
            <a:endParaRPr lang="it-IT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Lucida Sans Unicode" panose="020B0602030504020204" charset="0"/>
              <a:cs typeface="Lucida Sans Unicode" panose="020B0602030504020204" charset="0"/>
            </a:endParaRPr>
          </a:p>
        </p:txBody>
      </p:sp>
      <p:sp>
        <p:nvSpPr>
          <p:cNvPr id="19457" name="Slide Image Placeholder 19456"/>
          <p:cNvSpPr txBox="1"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9458" name="Text Placeholder 19457"/>
          <p:cNvSpPr txBox="1"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999221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pPr lvl="0" algn="r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it-IT" altLang="x-none" sz="140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9</a:t>
            </a:fld>
            <a:endParaRPr lang="it-IT" altLang="x-none" sz="1400" dirty="0" err="1">
              <a:solidFill>
                <a:srgbClr val="000000"/>
              </a:solidFill>
              <a:latin typeface="Times New Roman" panose="02020603050405020304" pitchFamily="16" charset="0"/>
              <a:ea typeface="Lucida Sans Unicode" panose="020B0602030504020204" charset="0"/>
              <a:cs typeface="Lucida Sans Unicode" panose="020B0602030504020204" charset="0"/>
            </a:endParaRPr>
          </a:p>
        </p:txBody>
      </p:sp>
      <p:sp>
        <p:nvSpPr>
          <p:cNvPr id="20481" name="Slide Image Placeholder 20480"/>
          <p:cNvSpPr txBox="1"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482" name="Text Placeholder 20481"/>
          <p:cNvSpPr txBox="1"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11290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078" y="1237197"/>
            <a:ext cx="7560469" cy="263188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3970580"/>
            <a:ext cx="7560469" cy="1825171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90395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4505" indent="0" algn="ctr">
              <a:buNone/>
              <a:defRPr sz="1325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it-IT" altLang="x-none" dirty="0" err="1">
                <a:cs typeface="Lucida Sans Unicode" panose="020B0602030504020204" charset="0"/>
              </a:rPr>
              <a:t>‹N›</a:t>
            </a:fld>
            <a:endParaRPr lang="it-IT" altLang="x-none" dirty="0" err="1">
              <a:cs typeface="Lucida Sans Unicode" panose="020B060203050402020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it-IT" altLang="x-none" dirty="0" err="1">
                <a:cs typeface="Lucida Sans Unicode" panose="020B0602030504020204" charset="0"/>
              </a:rPr>
              <a:t>‹N›</a:t>
            </a:fld>
            <a:endParaRPr lang="it-IT" altLang="x-none" dirty="0" err="1">
              <a:cs typeface="Lucida Sans Unicode" panose="020B060203050402020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278" y="301625"/>
            <a:ext cx="2267347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70600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it-IT" altLang="x-none" dirty="0" err="1">
                <a:cs typeface="Lucida Sans Unicode" panose="020B0602030504020204" charset="0"/>
              </a:rPr>
              <a:t>‹N›</a:t>
            </a:fld>
            <a:endParaRPr lang="it-IT" altLang="x-none" dirty="0" err="1">
              <a:cs typeface="Lucida Sans Unicode" panose="020B060203050402020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it-IT" altLang="x-none" dirty="0" err="1">
                <a:cs typeface="Lucida Sans Unicode" panose="020B0602030504020204" charset="0"/>
              </a:rPr>
              <a:t>‹N›</a:t>
            </a:fld>
            <a:endParaRPr lang="it-IT" altLang="x-none" dirty="0" err="1">
              <a:cs typeface="Lucida Sans Unicode" panose="020B060203050402020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1884670"/>
            <a:ext cx="8694539" cy="314461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5059033"/>
            <a:ext cx="8694539" cy="1653678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9039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450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it-IT" altLang="x-none" dirty="0" err="1">
                <a:cs typeface="Lucida Sans Unicode" panose="020B0602030504020204" charset="0"/>
              </a:rPr>
              <a:t>‹N›</a:t>
            </a:fld>
            <a:endParaRPr lang="it-IT" altLang="x-none" dirty="0" err="1">
              <a:cs typeface="Lucida Sans Unicode" panose="020B060203050402020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4000" cy="4987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8625" y="1768475"/>
            <a:ext cx="4444000" cy="4987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it-IT" altLang="x-none" dirty="0" err="1">
                <a:cs typeface="Lucida Sans Unicode" panose="020B0602030504020204" charset="0"/>
              </a:rPr>
              <a:t>‹N›</a:t>
            </a:fld>
            <a:endParaRPr lang="it-IT" altLang="x-none" dirty="0" err="1">
              <a:cs typeface="Lucida Sans Unicode" panose="020B060203050402020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402483"/>
            <a:ext cx="869453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6" y="1853171"/>
            <a:ext cx="4264576" cy="90821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6" y="2761381"/>
            <a:ext cx="4264576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6" y="1853171"/>
            <a:ext cx="4285579" cy="90821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6" y="2761381"/>
            <a:ext cx="4285579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it-IT" altLang="x-none" dirty="0" err="1">
                <a:cs typeface="Lucida Sans Unicode" panose="020B0602030504020204" charset="0"/>
              </a:rPr>
              <a:t>‹N›</a:t>
            </a:fld>
            <a:endParaRPr lang="it-IT" altLang="x-none" dirty="0" err="1">
              <a:cs typeface="Lucida Sans Unicode" panose="020B060203050402020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it-IT" altLang="x-none" dirty="0" err="1">
                <a:cs typeface="Lucida Sans Unicode" panose="020B0602030504020204" charset="0"/>
              </a:rPr>
              <a:t>‹N›</a:t>
            </a:fld>
            <a:endParaRPr lang="it-IT" altLang="x-none" dirty="0" err="1">
              <a:cs typeface="Lucida Sans Unicode" panose="020B060203050402020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it-IT" altLang="x-none" dirty="0" err="1">
                <a:cs typeface="Lucida Sans Unicode" panose="020B0602030504020204" charset="0"/>
              </a:rPr>
              <a:t>‹N›</a:t>
            </a:fld>
            <a:endParaRPr lang="it-IT" altLang="x-none" dirty="0" err="1">
              <a:cs typeface="Lucida Sans Unicode" panose="020B060203050402020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1088453"/>
            <a:ext cx="5103316" cy="537226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2267903"/>
            <a:ext cx="3251264" cy="4201570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it-IT" altLang="x-none" dirty="0" err="1">
                <a:cs typeface="Lucida Sans Unicode" panose="020B0602030504020204" charset="0"/>
              </a:rPr>
              <a:t>‹N›</a:t>
            </a:fld>
            <a:endParaRPr lang="it-IT" altLang="x-none" dirty="0" err="1">
              <a:cs typeface="Lucida Sans Unicode" panose="020B060203050402020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5579" y="1088453"/>
            <a:ext cx="5103316" cy="5372269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90395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4505" indent="0">
              <a:buNone/>
              <a:defRPr sz="165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2267903"/>
            <a:ext cx="3251264" cy="4201570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it-IT" altLang="x-none" dirty="0" err="1">
                <a:cs typeface="Lucida Sans Unicode" panose="020B0602030504020204" charset="0"/>
              </a:rPr>
              <a:t>‹N›</a:t>
            </a:fld>
            <a:endParaRPr lang="it-IT" altLang="x-none" dirty="0" err="1">
              <a:cs typeface="Lucida Sans Unicode" panose="020B06020305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1024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ctr" anchorCtr="0"/>
          <a:lstStyle/>
          <a:p>
            <a:pPr lvl="0"/>
            <a:r>
              <a:rPr dirty="0"/>
              <a:t>Fate clic per modificare il formato del testo del titolo</a:t>
            </a:r>
          </a:p>
        </p:txBody>
      </p:sp>
      <p:sp>
        <p:nvSpPr>
          <p:cNvPr id="1026" name="Text Placeholder 1025"/>
          <p:cNvSpPr>
            <a:spLocks noGrp="1"/>
          </p:cNvSpPr>
          <p:nvPr>
            <p:ph type="body" idx="1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28224" rIns="0" bIns="0" anchor="t" anchorCtr="0"/>
          <a:lstStyle/>
          <a:p>
            <a:pPr lvl="0"/>
            <a:r>
              <a:rPr dirty="0"/>
              <a:t>Fate clic per modificare il formato del testo della struttura</a:t>
            </a:r>
          </a:p>
          <a:p>
            <a:pPr lvl="1"/>
            <a:r>
              <a:rPr dirty="0"/>
              <a:t>Secondo livello struttura</a:t>
            </a:r>
          </a:p>
          <a:p>
            <a:pPr lvl="2"/>
            <a:r>
              <a:rPr dirty="0"/>
              <a:t>Terzo livello struttura</a:t>
            </a:r>
          </a:p>
          <a:p>
            <a:pPr lvl="3"/>
            <a:r>
              <a:rPr dirty="0"/>
              <a:t>Quarto livello struttura</a:t>
            </a:r>
          </a:p>
          <a:p>
            <a:pPr lvl="4"/>
            <a:r>
              <a:rPr dirty="0"/>
              <a:t>Quinto livello struttura</a:t>
            </a:r>
          </a:p>
          <a:p>
            <a:pPr lvl="4"/>
            <a:r>
              <a:rPr dirty="0"/>
              <a:t>Sesto livello struttura</a:t>
            </a:r>
          </a:p>
          <a:p>
            <a:pPr lvl="4"/>
            <a:r>
              <a:rPr dirty="0"/>
              <a:t>Settimo livello struttura</a:t>
            </a:r>
          </a:p>
          <a:p>
            <a:pPr lvl="4"/>
            <a:r>
              <a:rPr dirty="0"/>
              <a:t>Ottavo livello struttura</a:t>
            </a:r>
          </a:p>
          <a:p>
            <a:pPr lvl="4"/>
            <a:r>
              <a:rPr dirty="0"/>
              <a:t>Nono livello struttura</a:t>
            </a:r>
          </a:p>
        </p:txBody>
      </p:sp>
      <p:sp>
        <p:nvSpPr>
          <p:cNvPr id="1027" name="Date Placeholder 1026"/>
          <p:cNvSpPr>
            <a:spLocks noGrp="1"/>
          </p:cNvSpPr>
          <p:nvPr>
            <p:ph type="dt"/>
          </p:nvPr>
        </p:nvSpPr>
        <p:spPr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lstStyle>
            <a:lvl1pPr>
              <a:defRPr sz="1400">
                <a:solidFill>
                  <a:srgbClr val="000000"/>
                </a:solidFill>
                <a:latin typeface="Times New Roman" panose="02020603050405020304" pitchFamily="16" charset="0"/>
              </a:defRPr>
            </a:lvl1pPr>
          </a:lstStyle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1028" name="Footer Placeholder 1027"/>
          <p:cNvSpPr>
            <a:spLocks noGrp="1"/>
          </p:cNvSpPr>
          <p:nvPr>
            <p:ph type="ftr"/>
          </p:nvPr>
        </p:nvSpPr>
        <p:spPr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lstStyle>
            <a:lvl1pPr algn="ctr">
              <a:defRPr sz="1400">
                <a:solidFill>
                  <a:srgbClr val="000000"/>
                </a:solidFill>
                <a:latin typeface="Times New Roman" panose="02020603050405020304" pitchFamily="16" charset="0"/>
              </a:defRPr>
            </a:lvl1pPr>
          </a:lstStyle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it-IT" altLang="x-none" dirty="0" err="1">
              <a:cs typeface="Lucida Sans Unicode" panose="020B0602030504020204" charset="0"/>
            </a:endParaRPr>
          </a:p>
        </p:txBody>
      </p:sp>
      <p:sp>
        <p:nvSpPr>
          <p:cNvPr id="1029" name="Slide Number Placeholder 1028"/>
          <p:cNvSpPr>
            <a:spLocks noGrp="1"/>
          </p:cNvSpPr>
          <p:nvPr>
            <p:ph type="sldNum"/>
          </p:nvPr>
        </p:nvSpPr>
        <p:spPr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lstStyle>
            <a:lvl1pPr algn="r">
              <a:defRPr sz="1400">
                <a:solidFill>
                  <a:srgbClr val="000000"/>
                </a:solidFill>
                <a:latin typeface="Times New Roman" panose="02020603050405020304" pitchFamily="16" charset="0"/>
              </a:defRPr>
            </a:lvl1pPr>
          </a:lstStyle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</a:tabLst>
            </a:pPr>
            <a:fld id="{9A0DB2DC-4C9A-4742-B13C-FB6460FD3503}" type="slidenum">
              <a:rPr lang="it-IT" altLang="x-none" dirty="0" err="1">
                <a:cs typeface="Lucida Sans Unicode" panose="020B0602030504020204" charset="0"/>
              </a:rPr>
              <a:t>‹N›</a:t>
            </a:fld>
            <a:endParaRPr lang="it-IT" altLang="x-none" dirty="0" err="1">
              <a:cs typeface="Lucida Sans Unicode" panose="020B060203050402020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  <a:lvl2pPr marL="742950" lvl="1" indent="-285750" algn="ctr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j-cs"/>
        </a:defRPr>
      </a:lvl2pPr>
      <a:lvl3pPr marL="1143000" lvl="2" indent="-228600" algn="ctr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j-cs"/>
        </a:defRPr>
      </a:lvl3pPr>
      <a:lvl4pPr marL="1600200" lvl="3" indent="-228600" algn="ctr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j-cs"/>
        </a:defRPr>
      </a:lvl4pPr>
      <a:lvl5pPr marL="2057400" lvl="4" indent="-228600" algn="ctr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j-cs"/>
        </a:defRPr>
      </a:lvl5pPr>
    </p:titleStyle>
    <p:bodyStyle>
      <a:lvl1pPr marL="342900" lvl="0" indent="-342900" algn="l" defTabSz="449580" rtl="0" eaLnBrk="1" fontAlgn="base" latinLnBrk="0" hangingPunct="0">
        <a:lnSpc>
          <a:spcPct val="93000"/>
        </a:lnSpc>
        <a:spcBef>
          <a:spcPct val="0"/>
        </a:spcBef>
        <a:spcAft>
          <a:spcPts val="141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1" fontAlgn="base" latinLnBrk="0" hangingPunct="0">
        <a:lnSpc>
          <a:spcPct val="93000"/>
        </a:lnSpc>
        <a:spcBef>
          <a:spcPct val="0"/>
        </a:spcBef>
        <a:spcAft>
          <a:spcPts val="114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2pPr>
      <a:lvl3pPr marL="1143000" lvl="2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3pPr>
      <a:lvl4pPr marL="1600200" lvl="3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4pPr>
      <a:lvl5pPr marL="2057400" lvl="4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5pPr>
      <a:lvl6pPr marL="2514600" lvl="5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6pPr>
      <a:lvl7pPr marL="2971800" lvl="6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7pPr>
      <a:lvl8pPr marL="3429000" lvl="7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8pPr>
      <a:lvl9pPr marL="3886200" lvl="8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9pPr>
    </p:bodyStyle>
    <p:otherStyle>
      <a:lvl1pPr marL="0" lvl="0" indent="0" algn="l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2pPr>
      <a:lvl3pPr marL="1143000" lvl="2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3pPr>
      <a:lvl4pPr marL="1600200" lvl="3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4pPr>
      <a:lvl5pPr marL="2057400" lvl="4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5pPr>
      <a:lvl6pPr marL="2286000" lvl="5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6pPr>
      <a:lvl7pPr marL="2743200" lvl="6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7pPr>
      <a:lvl8pPr marL="3200400" lvl="7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8pPr>
      <a:lvl9pPr marL="3657600" lvl="8" indent="-228600" algn="l" defTabSz="44958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3072"/>
          <p:cNvSpPr txBox="1"/>
          <p:nvPr/>
        </p:nvSpPr>
        <p:spPr>
          <a:xfrm>
            <a:off x="503238" y="301625"/>
            <a:ext cx="9070975" cy="645636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41580" rIns="0" bIns="0" anchor="ctr" anchorCtr="0"/>
          <a:lstStyle/>
          <a:p>
            <a:pPr algn="ctr" defTabSz="449580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x-none" sz="6600" dirty="0" err="1">
                <a:solidFill>
                  <a:srgbClr val="FF3333"/>
                </a:solidFill>
                <a:latin typeface="Times New Roman" panose="02020603050405020304" pitchFamily="16" charset="0"/>
              </a:rPr>
              <a:t>OPERE LETTERARIE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3238" y="173038"/>
            <a:ext cx="9069387" cy="1896533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Resistenza al fascismo durante il Ventennio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3238" y="2339612"/>
            <a:ext cx="9069387" cy="506607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48050" y="6886575"/>
            <a:ext cx="3932626" cy="519113"/>
          </a:xfrm>
        </p:spPr>
        <p:txBody>
          <a:bodyPr/>
          <a:lstStyle/>
          <a:p>
            <a:pPr lvl="0" defTabSz="449580" eaLnBrk="1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it-IT" altLang="x-none" b="1" dirty="0" smtClean="0">
                <a:solidFill>
                  <a:srgbClr val="C00000"/>
                </a:solidFill>
                <a:cs typeface="Lucida Sans Unicode" panose="020B0602030504020204" charset="0"/>
              </a:rPr>
              <a:t>A cura di Simone </a:t>
            </a:r>
            <a:r>
              <a:rPr lang="it-IT" altLang="x-none" b="1" dirty="0" err="1" smtClean="0">
                <a:solidFill>
                  <a:srgbClr val="C00000"/>
                </a:solidFill>
                <a:cs typeface="Lucida Sans Unicode" panose="020B0602030504020204" charset="0"/>
              </a:rPr>
              <a:t>Campanozzi</a:t>
            </a:r>
            <a:r>
              <a:rPr lang="it-IT" altLang="x-none" b="1" dirty="0" smtClean="0">
                <a:solidFill>
                  <a:srgbClr val="C00000"/>
                </a:solidFill>
                <a:cs typeface="Lucida Sans Unicode" panose="020B0602030504020204" charset="0"/>
              </a:rPr>
              <a:t> e Tina Bontempo</a:t>
            </a:r>
            <a:endParaRPr lang="it-IT" altLang="x-none" b="1" dirty="0">
              <a:solidFill>
                <a:srgbClr val="C00000"/>
              </a:solidFill>
              <a:cs typeface="Lucida Sans Unicode" panose="020B060203050402020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4096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wrap="square" lIns="0" tIns="17640" rIns="0" bIns="0" anchor="ctr" anchorCtr="0"/>
          <a:lstStyle/>
          <a:p>
            <a:pPr defTabSz="449580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x-none" sz="2800" dirty="0" err="1">
                <a:latin typeface="Times New Roman" panose="02020603050405020304" pitchFamily="16" charset="0"/>
              </a:rPr>
              <a:t>Giorgio Bassani, </a:t>
            </a:r>
            <a:r>
              <a:rPr lang="it-IT" altLang="x-none" sz="2800" b="1" i="1" dirty="0" err="1">
                <a:latin typeface="Times New Roman" panose="02020603050405020304" pitchFamily="16" charset="0"/>
              </a:rPr>
              <a:t>Gli occhiali d'oro</a:t>
            </a:r>
            <a:r>
              <a:rPr lang="it-IT" altLang="x-none" sz="2800" dirty="0" err="1">
                <a:latin typeface="Times New Roman" panose="02020603050405020304" pitchFamily="16" charset="0"/>
              </a:rPr>
              <a:t>, Einaudi, Torino, 1958</a:t>
            </a:r>
          </a:p>
        </p:txBody>
      </p:sp>
      <p:sp>
        <p:nvSpPr>
          <p:cNvPr id="4098" name="Text Placeholder 4097"/>
          <p:cNvSpPr>
            <a:spLocks noGrp="1"/>
          </p:cNvSpPr>
          <p:nvPr>
            <p:ph type="body" idx="1"/>
          </p:nvPr>
        </p:nvSpPr>
        <p:spPr>
          <a:xfrm>
            <a:off x="4984115" y="1768475"/>
            <a:ext cx="4593590" cy="4358640"/>
          </a:xfrm>
          <a:ln/>
        </p:spPr>
        <p:txBody>
          <a:bodyPr wrap="square" lIns="0" tIns="15120" rIns="0" bIns="0" anchor="t" anchorCtr="0"/>
          <a:lstStyle/>
          <a:p>
            <a:pPr marL="431800" indent="-323850" algn="l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dirty="0" err="1">
                <a:latin typeface="Times New Roman" panose="02020603050405020304" pitchFamily="16" charset="0"/>
              </a:rPr>
              <a:t>Secondo racconto del Romanzo di Ferrara, ambientato tra il 1919 e la fine del 1938, in cui Bassani ripercorre la drammatica parabola del dott. Athos Fadigatti, ebreo e omosessuale, per anni stimato professionista, poi vittima sia delle leggi razziali, varate nel 1938 dal regime fascista, sia delle subdole e infamanti discriminazioni sociali di stampo omofobo. </a:t>
            </a:r>
          </a:p>
          <a:p>
            <a:pPr marL="431800" indent="-323850" algn="just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it-IT" altLang="x-none" sz="2400" dirty="0" err="1">
              <a:latin typeface="Times New Roman" panose="02020603050405020304" pitchFamily="16" charset="0"/>
            </a:endParaRPr>
          </a:p>
          <a:p>
            <a:pPr marL="431800" indent="-323850" algn="just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it-IT" altLang="x-none" sz="2400" b="1" dirty="0" err="1">
              <a:latin typeface="Times New Roman" panose="02020603050405020304" pitchFamily="16" charset="0"/>
            </a:endParaRPr>
          </a:p>
        </p:txBody>
      </p:sp>
      <p:pic>
        <p:nvPicPr>
          <p:cNvPr id="4099" name="Picture 409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525" y="1762125"/>
            <a:ext cx="3051810" cy="4321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5120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wrap="square" lIns="0" tIns="17640" rIns="0" bIns="0" anchor="ctr" anchorCtr="0"/>
          <a:lstStyle/>
          <a:p>
            <a:pPr defTabSz="449580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x-none" sz="2800" dirty="0" err="1">
                <a:latin typeface="Times New Roman" panose="02020603050405020304" pitchFamily="16" charset="0"/>
              </a:rPr>
              <a:t>Carlo Levi, </a:t>
            </a:r>
            <a:r>
              <a:rPr lang="it-IT" altLang="x-none" sz="2800" b="1" i="1" dirty="0" err="1">
                <a:latin typeface="Times New Roman" panose="02020603050405020304" pitchFamily="16" charset="0"/>
              </a:rPr>
              <a:t>Cristo si è fermato a Eboli</a:t>
            </a:r>
            <a:r>
              <a:rPr lang="it-IT" altLang="x-none" sz="2800" dirty="0" err="1">
                <a:latin typeface="Times New Roman" panose="02020603050405020304" pitchFamily="16" charset="0"/>
              </a:rPr>
              <a:t>, Einaudi, Torino, 1945</a:t>
            </a:r>
          </a:p>
        </p:txBody>
      </p:sp>
      <p:sp>
        <p:nvSpPr>
          <p:cNvPr id="5122" name="Text Placeholder 5121"/>
          <p:cNvSpPr>
            <a:spLocks noGrp="1"/>
          </p:cNvSpPr>
          <p:nvPr>
            <p:ph type="body" idx="1"/>
          </p:nvPr>
        </p:nvSpPr>
        <p:spPr>
          <a:xfrm>
            <a:off x="5151755" y="1768475"/>
            <a:ext cx="4425950" cy="5076190"/>
          </a:xfrm>
          <a:ln/>
        </p:spPr>
        <p:txBody>
          <a:bodyPr wrap="square" lIns="0" tIns="15120" rIns="0" bIns="0" anchor="t" anchorCtr="0"/>
          <a:lstStyle/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dirty="0" err="1">
                <a:latin typeface="Times New Roman" panose="02020603050405020304" pitchFamily="16" charset="0"/>
              </a:rPr>
              <a:t>Romanzo autobiografico ambientato durante il confino di Carlo Levi fra Aliano (Gagliano nel libro) e Grassano, in Lucania, fra l'agosto 1935 e il maggio 1936. </a:t>
            </a: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dirty="0" err="1">
                <a:latin typeface="Times New Roman" panose="02020603050405020304" pitchFamily="16" charset="0"/>
              </a:rPr>
              <a:t>    Un lucido e crudo racconto sulla miseria atavica dei contadini, per i quali “lo Stato è più lontano del cielo, e più maligno, perché sta sempre dall'altra parte”. Mentre il regime annuncia la conquista dell’Etiopia...  </a:t>
            </a: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it-IT" altLang="x-none" sz="2400" dirty="0" err="1">
              <a:latin typeface="Times New Roman" panose="02020603050405020304" pitchFamily="16" charset="0"/>
            </a:endParaRP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it-IT" altLang="x-none" sz="2400" b="1" dirty="0" err="1">
              <a:latin typeface="Times New Roman" panose="02020603050405020304" pitchFamily="16" charset="0"/>
            </a:endParaRPr>
          </a:p>
        </p:txBody>
      </p:sp>
      <p:pic>
        <p:nvPicPr>
          <p:cNvPr id="5123" name="Picture 51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525" y="1871663"/>
            <a:ext cx="3240088" cy="49672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6144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wrap="square" lIns="0" tIns="17640" rIns="0" bIns="0" anchor="ctr" anchorCtr="0"/>
          <a:lstStyle/>
          <a:p>
            <a:pPr defTabSz="449580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x-none" sz="2800" dirty="0" err="1">
                <a:latin typeface="Times New Roman" panose="02020603050405020304" pitchFamily="16" charset="0"/>
              </a:rPr>
              <a:t>Rosetta Loy, </a:t>
            </a:r>
            <a:r>
              <a:rPr lang="it-IT" altLang="x-none" sz="2800" b="1" i="1" dirty="0" err="1">
                <a:latin typeface="Times New Roman" panose="02020603050405020304" pitchFamily="16" charset="0"/>
              </a:rPr>
              <a:t>La parola ebreo, </a:t>
            </a:r>
            <a:r>
              <a:rPr lang="it-IT" altLang="x-none" sz="2800" dirty="0" err="1">
                <a:latin typeface="Times New Roman" panose="02020603050405020304" pitchFamily="16" charset="0"/>
              </a:rPr>
              <a:t>Einaudi, Torino, 1997</a:t>
            </a:r>
          </a:p>
        </p:txBody>
      </p:sp>
      <p:sp>
        <p:nvSpPr>
          <p:cNvPr id="6146" name="Text Placeholder 6145"/>
          <p:cNvSpPr>
            <a:spLocks noGrp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  <a:ln/>
        </p:spPr>
        <p:txBody>
          <a:bodyPr wrap="square" lIns="0" tIns="28224" rIns="0" bIns="0" anchor="t" anchorCtr="0"/>
          <a:lstStyle/>
          <a:p>
            <a:endParaRPr/>
          </a:p>
        </p:txBody>
      </p:sp>
      <p:sp>
        <p:nvSpPr>
          <p:cNvPr id="6147" name="Text Placeholder 6146"/>
          <p:cNvSpPr>
            <a:spLocks noGrp="1"/>
          </p:cNvSpPr>
          <p:nvPr>
            <p:ph type="body" idx="2"/>
          </p:nvPr>
        </p:nvSpPr>
        <p:spPr>
          <a:xfrm>
            <a:off x="5151438" y="1768475"/>
            <a:ext cx="4425950" cy="5043488"/>
          </a:xfrm>
          <a:ln/>
        </p:spPr>
        <p:txBody>
          <a:bodyPr wrap="square" lIns="0" tIns="15120" rIns="0" bIns="0" anchor="t" anchorCtr="0"/>
          <a:lstStyle/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dirty="0" err="1">
                <a:latin typeface="Times New Roman" panose="02020603050405020304" pitchFamily="16" charset="0"/>
              </a:rPr>
              <a:t>Opera memorialistica ambientata a Roma , durante e dopo le leggi razziali fasciste del 1938. Rosetta Loy ci riporta al clima degli anni in cui la sua famiglia, cattolica, e una certa borghesia italiana, anche se non apertamente schierata con il fascismo, accettarono le leggi razziali senza avere la coscienza della tragedia che si stava compiendo.</a:t>
            </a: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it-IT" altLang="x-none" sz="2600" b="1" dirty="0" err="1">
              <a:latin typeface="Times New Roman" panose="02020603050405020304" pitchFamily="16" charset="0"/>
            </a:endParaRPr>
          </a:p>
        </p:txBody>
      </p:sp>
      <p:pic>
        <p:nvPicPr>
          <p:cNvPr id="6148" name="Picture 61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555" y="1759585"/>
            <a:ext cx="4255135" cy="5257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7168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wrap="square" lIns="0" tIns="17640" rIns="0" bIns="0" anchor="ctr" anchorCtr="0"/>
          <a:lstStyle/>
          <a:p>
            <a:pPr algn="just" defTabSz="449580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x-none" sz="2800" dirty="0" err="1">
                <a:latin typeface="Times New Roman" panose="02020603050405020304" pitchFamily="16" charset="0"/>
              </a:rPr>
              <a:t>Vasco Pratolini, </a:t>
            </a:r>
            <a:r>
              <a:rPr lang="it-IT" altLang="x-none" sz="2800" b="1" i="1" dirty="0" err="1">
                <a:latin typeface="Times New Roman" panose="02020603050405020304" pitchFamily="16" charset="0"/>
              </a:rPr>
              <a:t>Cronache di povere amanti</a:t>
            </a:r>
            <a:r>
              <a:rPr lang="it-IT" altLang="x-none" sz="2800" dirty="0" err="1">
                <a:latin typeface="Times New Roman" panose="02020603050405020304" pitchFamily="16" charset="0"/>
              </a:rPr>
              <a:t>, Vallecchi, Firenze, 1947</a:t>
            </a:r>
          </a:p>
        </p:txBody>
      </p:sp>
      <p:sp>
        <p:nvSpPr>
          <p:cNvPr id="7170" name="Text Placeholder 7169"/>
          <p:cNvSpPr>
            <a:spLocks noGrp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  <a:ln/>
        </p:spPr>
        <p:txBody>
          <a:bodyPr wrap="square" lIns="0" tIns="28224" rIns="0" bIns="0" anchor="t" anchorCtr="0"/>
          <a:lstStyle/>
          <a:p>
            <a:endParaRPr/>
          </a:p>
        </p:txBody>
      </p:sp>
      <p:sp>
        <p:nvSpPr>
          <p:cNvPr id="7171" name="Text Placeholder 7170"/>
          <p:cNvSpPr>
            <a:spLocks noGrp="1"/>
          </p:cNvSpPr>
          <p:nvPr>
            <p:ph type="body" idx="2"/>
          </p:nvPr>
        </p:nvSpPr>
        <p:spPr>
          <a:xfrm>
            <a:off x="5151438" y="1768475"/>
            <a:ext cx="4425950" cy="4989513"/>
          </a:xfrm>
          <a:ln/>
        </p:spPr>
        <p:txBody>
          <a:bodyPr wrap="square" lIns="0" tIns="15120" rIns="0" bIns="0" anchor="t" anchorCtr="0"/>
          <a:lstStyle/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dirty="0" err="1">
                <a:latin typeface="Times New Roman" panose="02020603050405020304" pitchFamily="16" charset="0"/>
              </a:rPr>
              <a:t>Romanzo corale ambientato a Firenze, tra il 1925 e il 1929. Pratolini descrive con lucido realismo gli sconvolgimenti che l'affermazione del fascismo provoca nella vita dei “cornacchiai”, ossia gli umili abitanti di via del Corno, tra Palazzo Vecchio e Santa Croce.</a:t>
            </a: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dirty="0" err="1">
                <a:latin typeface="Times New Roman" panose="02020603050405020304" pitchFamily="16" charset="0"/>
              </a:rPr>
              <a:t>Vicende di gente umile, del popolo fiorentino le cui esistenze vengono travolte dalla politica e dalla Storia.</a:t>
            </a: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it-IT" altLang="x-none" sz="2400" b="1" dirty="0" err="1">
              <a:latin typeface="Times New Roman" panose="02020603050405020304" pitchFamily="16" charset="0"/>
            </a:endParaRPr>
          </a:p>
        </p:txBody>
      </p:sp>
      <p:pic>
        <p:nvPicPr>
          <p:cNvPr id="7172" name="Picture 717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20" y="1860550"/>
            <a:ext cx="4050665" cy="48520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8192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wrap="square" lIns="0" tIns="17640" rIns="0" bIns="0" anchor="ctr" anchorCtr="0"/>
          <a:lstStyle/>
          <a:p>
            <a:pPr defTabSz="449580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x-none" sz="2800" dirty="0" err="1">
                <a:latin typeface="Times New Roman" panose="02020603050405020304" pitchFamily="16" charset="0"/>
              </a:rPr>
              <a:t>Natalia Ginzburg, </a:t>
            </a:r>
            <a:r>
              <a:rPr lang="it-IT" altLang="x-none" sz="2800" i="1" dirty="0" err="1">
                <a:latin typeface="Times New Roman" panose="02020603050405020304" pitchFamily="16" charset="0"/>
              </a:rPr>
              <a:t>Lessico famigliare</a:t>
            </a:r>
            <a:r>
              <a:rPr lang="it-IT" altLang="x-none" sz="2800" dirty="0" err="1">
                <a:latin typeface="Times New Roman" panose="02020603050405020304" pitchFamily="16" charset="0"/>
              </a:rPr>
              <a:t>, Einaudi, Torino, 1963</a:t>
            </a:r>
          </a:p>
        </p:txBody>
      </p:sp>
      <p:sp>
        <p:nvSpPr>
          <p:cNvPr id="8194" name="Text Placeholder 8193"/>
          <p:cNvSpPr>
            <a:spLocks noGrp="1"/>
          </p:cNvSpPr>
          <p:nvPr>
            <p:ph type="body" idx="1"/>
          </p:nvPr>
        </p:nvSpPr>
        <p:spPr>
          <a:xfrm rot="4800000">
            <a:off x="2776538" y="-3678237"/>
            <a:ext cx="4425950" cy="4989512"/>
          </a:xfrm>
          <a:ln/>
        </p:spPr>
        <p:txBody>
          <a:bodyPr wrap="square" lIns="0" tIns="28224" rIns="0" bIns="0" anchor="t" anchorCtr="0"/>
          <a:lstStyle/>
          <a:p>
            <a:endParaRPr dirty="0"/>
          </a:p>
        </p:txBody>
      </p:sp>
      <p:sp>
        <p:nvSpPr>
          <p:cNvPr id="8195" name="Text Placeholder 8194"/>
          <p:cNvSpPr>
            <a:spLocks noGrp="1"/>
          </p:cNvSpPr>
          <p:nvPr>
            <p:ph type="body" idx="2"/>
          </p:nvPr>
        </p:nvSpPr>
        <p:spPr>
          <a:xfrm>
            <a:off x="5151438" y="1768475"/>
            <a:ext cx="4425950" cy="4989513"/>
          </a:xfrm>
          <a:ln/>
        </p:spPr>
        <p:txBody>
          <a:bodyPr wrap="square" lIns="0" tIns="15120" rIns="0" bIns="0" anchor="t" anchorCtr="0"/>
          <a:lstStyle/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dirty="0" err="1">
                <a:latin typeface="Times New Roman" panose="02020603050405020304" pitchFamily="16" charset="0"/>
              </a:rPr>
              <a:t>Romanzo autobiografico, ambientato dal 1925 ai primi anni '50.</a:t>
            </a: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it-IT" altLang="x-none" sz="2400" dirty="0" err="1">
              <a:latin typeface="Times New Roman" panose="02020603050405020304" pitchFamily="16" charset="0"/>
            </a:endParaRP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b="1" dirty="0" err="1">
                <a:latin typeface="Times New Roman" panose="02020603050405020304" pitchFamily="16" charset="0"/>
              </a:rPr>
              <a:t>17.11.22 – Il regime fascista dal 1926 al 1939 e/o 03.11.22 – L'antifascismo</a:t>
            </a:r>
          </a:p>
        </p:txBody>
      </p:sp>
      <p:pic>
        <p:nvPicPr>
          <p:cNvPr id="8196" name="Picture 81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675" y="1563688"/>
            <a:ext cx="3510546" cy="49164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9216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wrap="square" lIns="0" tIns="17640" rIns="0" bIns="0" anchor="ctr" anchorCtr="0"/>
          <a:lstStyle/>
          <a:p>
            <a:pPr defTabSz="449580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x-none" sz="2800" dirty="0" err="1">
                <a:latin typeface="Times New Roman" panose="02020603050405020304" pitchFamily="16" charset="0"/>
              </a:rPr>
              <a:t>Ignazio Silone, </a:t>
            </a:r>
            <a:r>
              <a:rPr lang="it-IT" altLang="x-none" sz="2800" b="1" i="1" dirty="0" err="1">
                <a:latin typeface="Times New Roman" panose="02020603050405020304" pitchFamily="16" charset="0"/>
              </a:rPr>
              <a:t>Fontamara</a:t>
            </a:r>
            <a:r>
              <a:rPr lang="it-IT" altLang="x-none" sz="2800" dirty="0" err="1">
                <a:latin typeface="Times New Roman" panose="02020603050405020304" pitchFamily="16" charset="0"/>
              </a:rPr>
              <a:t>, Nuove Edizioni Italiane, Zurigo-Parigi, 1933 </a:t>
            </a:r>
            <a:r>
              <a:rPr lang="it-IT" altLang="x-none" sz="1800" dirty="0" err="1">
                <a:latin typeface="Times New Roman" panose="02020603050405020304" pitchFamily="16" charset="0"/>
              </a:rPr>
              <a:t>(Ed.or.:</a:t>
            </a:r>
            <a:r>
              <a:rPr lang="it-IT" altLang="x-none" sz="1800" i="1" dirty="0" err="1">
                <a:latin typeface="Times New Roman" panose="02020603050405020304" pitchFamily="16" charset="0"/>
              </a:rPr>
              <a:t>Fontamara. Roman</a:t>
            </a:r>
            <a:r>
              <a:rPr lang="it-IT" altLang="x-none" sz="1800" dirty="0" err="1">
                <a:latin typeface="Times New Roman" panose="02020603050405020304" pitchFamily="16" charset="0"/>
              </a:rPr>
              <a:t>, Dr. Oprecht &amp;Helbling AG, Zurigo 1933) </a:t>
            </a:r>
          </a:p>
        </p:txBody>
      </p:sp>
      <p:sp>
        <p:nvSpPr>
          <p:cNvPr id="9218" name="Text Placeholder 9217"/>
          <p:cNvSpPr>
            <a:spLocks noGrp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  <a:ln/>
        </p:spPr>
        <p:txBody>
          <a:bodyPr wrap="square" lIns="0" tIns="28224" rIns="0" bIns="0" anchor="t" anchorCtr="0"/>
          <a:lstStyle/>
          <a:p>
            <a:endParaRPr/>
          </a:p>
        </p:txBody>
      </p:sp>
      <p:sp>
        <p:nvSpPr>
          <p:cNvPr id="9219" name="Text Placeholder 9218"/>
          <p:cNvSpPr>
            <a:spLocks noGrp="1"/>
          </p:cNvSpPr>
          <p:nvPr>
            <p:ph type="body" idx="2"/>
          </p:nvPr>
        </p:nvSpPr>
        <p:spPr>
          <a:xfrm>
            <a:off x="5151438" y="1768475"/>
            <a:ext cx="4425950" cy="4989513"/>
          </a:xfrm>
          <a:ln/>
        </p:spPr>
        <p:txBody>
          <a:bodyPr wrap="square" lIns="0" tIns="15120" rIns="0" bIns="0" anchor="t" anchorCtr="0"/>
          <a:lstStyle/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dirty="0" err="1">
                <a:latin typeface="Times New Roman" panose="02020603050405020304" pitchFamily="16" charset="0"/>
              </a:rPr>
              <a:t>Romanzo ambientato nel paese fittizio di Fontamara, nel Fucino/Abruzzo, nell'estate 1929, particolarmente interessante per i rapporti tra fascismo e questione contadina.</a:t>
            </a: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b="1" dirty="0" err="1">
                <a:latin typeface="Times New Roman" panose="02020603050405020304" pitchFamily="16" charset="0"/>
              </a:rPr>
              <a:t>17.11.22 – Il regime fascista dal 1926 al 1939 e/o 03.11.22 – L'antifascismo</a:t>
            </a:r>
          </a:p>
        </p:txBody>
      </p:sp>
      <p:pic>
        <p:nvPicPr>
          <p:cNvPr id="9220" name="Picture 92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239" y="1728788"/>
            <a:ext cx="4425950" cy="502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0240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wrap="square" lIns="0" tIns="17640" rIns="0" bIns="0" anchor="ctr" anchorCtr="0"/>
          <a:lstStyle/>
          <a:p>
            <a:pPr defTabSz="449580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x-none" sz="2800" dirty="0" err="1">
                <a:latin typeface="Times New Roman" panose="02020603050405020304" pitchFamily="16" charset="0"/>
              </a:rPr>
              <a:t>Ignazio Silone, </a:t>
            </a:r>
            <a:r>
              <a:rPr lang="it-IT" altLang="x-none" sz="2800" b="1" i="1" dirty="0" err="1">
                <a:latin typeface="Times New Roman" panose="02020603050405020304" pitchFamily="16" charset="0"/>
              </a:rPr>
              <a:t>Uscita di sicurezza</a:t>
            </a:r>
            <a:r>
              <a:rPr lang="it-IT" altLang="x-none" sz="2800" i="1" dirty="0" err="1">
                <a:latin typeface="Times New Roman" panose="02020603050405020304" pitchFamily="16" charset="0"/>
              </a:rPr>
              <a:t>, </a:t>
            </a:r>
            <a:r>
              <a:rPr lang="it-IT" altLang="x-none" sz="2800" dirty="0" err="1">
                <a:latin typeface="Times New Roman" panose="02020603050405020304" pitchFamily="16" charset="0"/>
              </a:rPr>
              <a:t>Vallecchi, Firenze, 1965 </a:t>
            </a:r>
          </a:p>
        </p:txBody>
      </p:sp>
      <p:sp>
        <p:nvSpPr>
          <p:cNvPr id="10242" name="Text Placeholder 10241"/>
          <p:cNvSpPr>
            <a:spLocks noGrp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  <a:ln/>
        </p:spPr>
        <p:txBody>
          <a:bodyPr wrap="square" lIns="0" tIns="28224" rIns="0" bIns="0" anchor="t" anchorCtr="0"/>
          <a:lstStyle/>
          <a:p>
            <a:endParaRPr dirty="0"/>
          </a:p>
        </p:txBody>
      </p:sp>
      <p:sp>
        <p:nvSpPr>
          <p:cNvPr id="10243" name="Text Placeholder 10242"/>
          <p:cNvSpPr>
            <a:spLocks noGrp="1"/>
          </p:cNvSpPr>
          <p:nvPr>
            <p:ph type="body" idx="2"/>
          </p:nvPr>
        </p:nvSpPr>
        <p:spPr>
          <a:xfrm>
            <a:off x="5151438" y="1768475"/>
            <a:ext cx="4425950" cy="4989513"/>
          </a:xfrm>
          <a:ln/>
        </p:spPr>
        <p:txBody>
          <a:bodyPr wrap="square" lIns="0" tIns="15120" rIns="0" bIns="0" anchor="t" anchorCtr="0"/>
          <a:lstStyle/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dirty="0" err="1">
                <a:latin typeface="Times New Roman" panose="02020603050405020304" pitchFamily="16" charset="0"/>
              </a:rPr>
              <a:t>Racconto-saggio autobiografico, ambientato in Italia, in URSS e in Svizzera nel periodo dall'età giolittiana all'espulsione di Silone dal Partito Comunista d'Italia (4 luglio 1931)</a:t>
            </a: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it-IT" altLang="x-none" sz="2400" dirty="0" err="1">
              <a:latin typeface="Times New Roman" panose="02020603050405020304" pitchFamily="16" charset="0"/>
            </a:endParaRP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it-IT" altLang="x-none" sz="2400" dirty="0" err="1">
              <a:latin typeface="Times New Roman" panose="02020603050405020304" pitchFamily="16" charset="0"/>
            </a:endParaRP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b="1" dirty="0" err="1">
                <a:latin typeface="Times New Roman" panose="02020603050405020304" pitchFamily="16" charset="0"/>
              </a:rPr>
              <a:t>01.12.22 – L'antifascismo</a:t>
            </a:r>
            <a:r>
              <a:rPr lang="it-IT" altLang="x-none" sz="2400" dirty="0" err="1">
                <a:latin typeface="Times New Roman" panose="02020603050405020304" pitchFamily="16" charset="0"/>
              </a:rPr>
              <a:t> </a:t>
            </a:r>
          </a:p>
        </p:txBody>
      </p:sp>
      <p:pic>
        <p:nvPicPr>
          <p:cNvPr id="10244" name="Picture 102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239" y="1709514"/>
            <a:ext cx="4267032" cy="504847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1264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wrap="square" lIns="0" tIns="17640" rIns="0" bIns="0" anchor="ctr" anchorCtr="0"/>
          <a:lstStyle/>
          <a:p>
            <a:pPr defTabSz="449580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x-none" sz="2800" dirty="0" err="1">
                <a:latin typeface="Times New Roman" panose="02020603050405020304" pitchFamily="16" charset="0"/>
              </a:rPr>
              <a:t>Leonardo Sciascia, L'antimonio, in Id., Gli zii di Sicilia, Einaudi, Torino, 1960 (II ed.)</a:t>
            </a:r>
          </a:p>
        </p:txBody>
      </p:sp>
      <p:sp>
        <p:nvSpPr>
          <p:cNvPr id="11266" name="Text Placeholder 11265"/>
          <p:cNvSpPr>
            <a:spLocks noGrp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  <a:ln/>
        </p:spPr>
        <p:txBody>
          <a:bodyPr wrap="square" lIns="0" tIns="28224" rIns="0" bIns="0" anchor="t" anchorCtr="0"/>
          <a:lstStyle/>
          <a:p>
            <a:endParaRPr/>
          </a:p>
        </p:txBody>
      </p:sp>
      <p:sp>
        <p:nvSpPr>
          <p:cNvPr id="11267" name="Text Placeholder 11266"/>
          <p:cNvSpPr>
            <a:spLocks noGrp="1"/>
          </p:cNvSpPr>
          <p:nvPr>
            <p:ph type="body" idx="2"/>
          </p:nvPr>
        </p:nvSpPr>
        <p:spPr>
          <a:xfrm>
            <a:off x="5151438" y="1768475"/>
            <a:ext cx="4425950" cy="5002213"/>
          </a:xfrm>
          <a:ln/>
        </p:spPr>
        <p:txBody>
          <a:bodyPr wrap="square" lIns="0" tIns="15120" rIns="0" bIns="0" anchor="t" anchorCtr="0"/>
          <a:lstStyle/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dirty="0" err="1">
                <a:latin typeface="Times New Roman" panose="02020603050405020304" pitchFamily="16" charset="0"/>
              </a:rPr>
              <a:t>Racconto ambientato in Sicilia (prima della partenza di un minatore siciliano, scampato a un'esplosione di grisou/”antimonio”, come volontario del corpo di spedizione fascista in Spagna) e in Spagna (durante la guerra civile spagnola).</a:t>
            </a: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it-IT" altLang="x-none" sz="2400" dirty="0" err="1">
              <a:latin typeface="Times New Roman" panose="02020603050405020304" pitchFamily="16" charset="0"/>
            </a:endParaRP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it-IT" altLang="x-none" sz="2400" b="1" dirty="0" err="1">
                <a:latin typeface="Times New Roman" panose="02020603050405020304" pitchFamily="16" charset="0"/>
              </a:rPr>
              <a:t>17.11.22 – Il regime fascista dal  1926 al 1939</a:t>
            </a:r>
          </a:p>
          <a:p>
            <a:pPr marL="431800" indent="-323850" defTabSz="449580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it-IT" altLang="x-none" sz="2400" dirty="0" err="1">
              <a:latin typeface="Times New Roman" panose="02020603050405020304" pitchFamily="16" charset="0"/>
            </a:endParaRPr>
          </a:p>
        </p:txBody>
      </p:sp>
      <p:pic>
        <p:nvPicPr>
          <p:cNvPr id="11268" name="Picture 1126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239" y="1768475"/>
            <a:ext cx="4425950" cy="49895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552</Words>
  <Application>Microsoft Office PowerPoint</Application>
  <PresentationFormat>Personalizzato</PresentationFormat>
  <Paragraphs>38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Microsoft YaHei</vt:lpstr>
      <vt:lpstr>Arial</vt:lpstr>
      <vt:lpstr>Lucida Sans Unicode</vt:lpstr>
      <vt:lpstr>Times New Roman</vt:lpstr>
      <vt:lpstr>Wingdings</vt:lpstr>
      <vt:lpstr/>
      <vt:lpstr> Resistenza al fascismo durante il Ventennio</vt:lpstr>
      <vt:lpstr>Giorgio Bassani, Gli occhiali d'oro, Einaudi, Torino, 1958</vt:lpstr>
      <vt:lpstr>Carlo Levi, Cristo si è fermato a Eboli, Einaudi, Torino, 1945</vt:lpstr>
      <vt:lpstr>Rosetta Loy, La parola ebreo, Einaudi, Torino, 1997</vt:lpstr>
      <vt:lpstr>Vasco Pratolini, Cronache di povere amanti, Vallecchi, Firenze, 1947</vt:lpstr>
      <vt:lpstr>Natalia Ginzburg, Lessico famigliare, Einaudi, Torino, 1963</vt:lpstr>
      <vt:lpstr>Ignazio Silone, Fontamara, Nuove Edizioni Italiane, Zurigo-Parigi, 1933 (Ed.or.:Fontamara. Roman, Dr. Oprecht &amp;Helbling AG, Zurigo 1933) </vt:lpstr>
      <vt:lpstr>Ignazio Silone, Uscita di sicurezza, Vallecchi, Firenze, 1965 </vt:lpstr>
      <vt:lpstr>Leonardo Sciascia, L'antimonio, in Id., Gli zii di Sicilia, Einaudi, Torino, 1960 (II ed.)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lastModifiedBy>Ist.Lombardo</cp:lastModifiedBy>
  <cp:revision>4</cp:revision>
  <dcterms:created xsi:type="dcterms:W3CDTF">2022-10-04T16:37:13Z</dcterms:created>
  <dcterms:modified xsi:type="dcterms:W3CDTF">2023-02-08T08:49:17Z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D19EF77F21DA46E4BE8939EF975ADCFF</vt:lpwstr>
  </property>
  <property fmtid="{D5CDD505-2E9C-101B-9397-08002B2CF9AE}" pid="3" name="KSOProductBuildVer">
    <vt:lpwstr>1033-11.2.0.11341</vt:lpwstr>
  </property>
</Properties>
</file>